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5" r:id="rId3"/>
    <p:sldId id="323" r:id="rId4"/>
    <p:sldId id="324" r:id="rId5"/>
    <p:sldId id="263" r:id="rId6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/>
    <p:restoredTop sz="94633"/>
  </p:normalViewPr>
  <p:slideViewPr>
    <p:cSldViewPr snapToGrid="0" snapToObjects="1">
      <p:cViewPr varScale="1">
        <p:scale>
          <a:sx n="73" d="100"/>
          <a:sy n="73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47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17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nsole.ucloud.cn/uio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cloud.cn/iot/uiot-core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3205" y="3844733"/>
            <a:ext cx="8460966" cy="914400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UIoT</a:t>
            </a:r>
            <a:r>
              <a:rPr kumimoji="1" lang="en-US" altLang="zh-CN" dirty="0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-Core</a:t>
            </a:r>
            <a:r>
              <a:rPr kumimoji="1" lang="zh-CN" altLang="en-US" dirty="0" smtClean="0">
                <a:latin typeface="思源黑体 CN" panose="020B0600000000000000" pitchFamily="34" charset="-128"/>
                <a:ea typeface="思源黑体 CN" panose="020B0600000000000000" pitchFamily="34" charset="-128"/>
              </a:rPr>
              <a:t>物</a:t>
            </a:r>
            <a:r>
              <a:rPr kumimoji="1" lang="zh-CN" altLang="en-US" dirty="0">
                <a:latin typeface="思源黑体 CN" panose="020B0600000000000000" pitchFamily="34" charset="-128"/>
                <a:ea typeface="思源黑体 CN" panose="020B0600000000000000" pitchFamily="34" charset="-128"/>
              </a:rPr>
              <a:t>联网平台控制台实操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117565" y="5325890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096691" y="2730086"/>
            <a:ext cx="84609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191720" y="2510527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39022" y="2568098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91720" y="3099432"/>
            <a:ext cx="294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UIoT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-Core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文档使用介绍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9022" y="3157003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5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控制台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922241" y="963220"/>
            <a:ext cx="784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控制台地址：</a:t>
            </a:r>
            <a:r>
              <a:rPr lang="en-US" altLang="zh-CN" sz="1600" dirty="0">
                <a:hlinkClick r:id="rId2"/>
              </a:rPr>
              <a:t>https://</a:t>
            </a:r>
            <a:r>
              <a:rPr lang="en-US" altLang="zh-CN" sz="1600" dirty="0" smtClean="0">
                <a:hlinkClick r:id="rId2"/>
              </a:rPr>
              <a:t>console.ucloud.cn/uiot</a:t>
            </a:r>
            <a:r>
              <a:rPr lang="en-US" altLang="zh-CN" sz="1600" dirty="0" smtClean="0"/>
              <a:t>   </a:t>
            </a:r>
            <a:r>
              <a:rPr lang="zh-CN" altLang="en-US" sz="1600" dirty="0" smtClean="0"/>
              <a:t>（需要实名认证，才能使用</a:t>
            </a:r>
            <a:r>
              <a:rPr lang="en-US" altLang="zh-CN" sz="1600" dirty="0" err="1" smtClean="0"/>
              <a:t>UIoT</a:t>
            </a:r>
            <a:r>
              <a:rPr lang="en-US" altLang="zh-CN" sz="1600" smtClean="0"/>
              <a:t>-Core</a:t>
            </a:r>
            <a:r>
              <a:rPr lang="zh-CN" altLang="en-US" sz="1600" smtClean="0"/>
              <a:t>）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4" y="1433165"/>
            <a:ext cx="10655209" cy="51247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0" y="1400074"/>
            <a:ext cx="10724011" cy="51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6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文档介绍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21488" y="3101302"/>
            <a:ext cx="8566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文档地址：</a:t>
            </a:r>
            <a:r>
              <a:rPr lang="en-US" altLang="zh-CN" sz="3200" dirty="0">
                <a:hlinkClick r:id="rId2"/>
              </a:rPr>
              <a:t>https://docs.ucloud.cn/iot/uiot-core/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1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4206</TotalTime>
  <Words>49</Words>
  <Application>Microsoft Office PowerPoint</Application>
  <PresentationFormat>宽屏</PresentationFormat>
  <Paragraphs>10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Avenir Light</vt:lpstr>
      <vt:lpstr>Source Han Sans CN ExtraLight</vt:lpstr>
      <vt:lpstr>Source Han Sans CN Normal</vt:lpstr>
      <vt:lpstr>黑体</vt:lpstr>
      <vt:lpstr>思源黑体 CN</vt:lpstr>
      <vt:lpstr>微软雅黑</vt:lpstr>
      <vt:lpstr>Arial</vt:lpstr>
      <vt:lpstr>Arial Black</vt:lpstr>
      <vt:lpstr>Office 主题​​</vt:lpstr>
      <vt:lpstr>UIoT-Core物联网平台控制台实操</vt:lpstr>
      <vt:lpstr>目录</vt:lpstr>
      <vt:lpstr>控制台介绍</vt:lpstr>
      <vt:lpstr>文档介绍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321</cp:revision>
  <cp:lastPrinted>2019-10-09T05:54:36Z</cp:lastPrinted>
  <dcterms:created xsi:type="dcterms:W3CDTF">2019-09-24T11:37:36Z</dcterms:created>
  <dcterms:modified xsi:type="dcterms:W3CDTF">2020-01-14T08:33:45Z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